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60" r:id="rId2"/>
    <p:sldId id="258" r:id="rId3"/>
  </p:sldIdLst>
  <p:sldSz cx="9144000" cy="6858000" type="screen4x3"/>
  <p:notesSz cx="6797675" cy="9931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Designformatvorlage 2 - Akz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8603FDC-E32A-4AB5-989C-0864C3EAD2B8}" styleName="Designformatvorlage 2 - Akz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C5D6D82-8C3A-4D57-860C-B67C5C560DB8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4D9671-5424-48E6-B133-99D76C191C70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6D82-8C3A-4D57-860C-B67C5C560DB8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9671-5424-48E6-B133-99D76C191C7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C5D6D82-8C3A-4D57-860C-B67C5C560DB8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74D9671-5424-48E6-B133-99D76C191C70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6D82-8C3A-4D57-860C-B67C5C560DB8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4D9671-5424-48E6-B133-99D76C191C70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6D82-8C3A-4D57-860C-B67C5C560DB8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74D9671-5424-48E6-B133-99D76C191C70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C5D6D82-8C3A-4D57-860C-B67C5C560DB8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4D9671-5424-48E6-B133-99D76C191C70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C5D6D82-8C3A-4D57-860C-B67C5C560DB8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4D9671-5424-48E6-B133-99D76C191C70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6D82-8C3A-4D57-860C-B67C5C560DB8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4D9671-5424-48E6-B133-99D76C191C7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6D82-8C3A-4D57-860C-B67C5C560DB8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4D9671-5424-48E6-B133-99D76C191C7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6D82-8C3A-4D57-860C-B67C5C560DB8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4D9671-5424-48E6-B133-99D76C191C70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C5D6D82-8C3A-4D57-860C-B67C5C560DB8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74D9671-5424-48E6-B133-99D76C191C70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5D6D82-8C3A-4D57-860C-B67C5C560DB8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4D9671-5424-48E6-B133-99D76C191C70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Funktionen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39115801"/>
              </p:ext>
            </p:extLst>
          </p:nvPr>
        </p:nvGraphicFramePr>
        <p:xfrm>
          <a:off x="395536" y="2420888"/>
          <a:ext cx="7715200" cy="3638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71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VERWALTUNGSLEITUNG    Anja Shivhare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Strategieentwicklung, Aufbau-, und Ablauforganisation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Analysen/Berichte zur Schulentwicklung, Vertragsangelegenheiten , Entwicklung Immobilie</a:t>
                      </a:r>
                      <a:br>
                        <a:rPr lang="de-DE" sz="1400" dirty="0"/>
                      </a:br>
                      <a:r>
                        <a:rPr lang="de-DE" sz="1400" dirty="0"/>
                        <a:t>Mittelfristige Finanzplanungen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Überwachung aller Arbeits-, und Verfahrensabläufe der Verwaltung, insbesondere Innerer Dienst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Zusammenarbeit mit der Deutschen Botschaft New Delhi, dem Auswärtigen Amt und dem Bundesverwaltungsamt/ZfA sowie lokalen Behörden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Vertragsrechtliche Betreuung Personal ADLK, OLK und Hauspersonal und Personalverantwortung für Stellen Verwaltung und Hauspersonal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3840">
                <a:tc>
                  <a:txBody>
                    <a:bodyPr/>
                    <a:lstStyle/>
                    <a:p>
                      <a:r>
                        <a:rPr lang="de-DE" sz="1400" dirty="0"/>
                        <a:t>Berichterstattung gegenüber SL und Vorstand und Umsetzung der Beschlüsse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3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Vertrags- und Versicherungswesen</a:t>
                      </a:r>
                      <a:endParaRPr lang="de-DE" sz="1400" dirty="0"/>
                    </a:p>
                  </a:txBody>
                  <a:tcPr/>
                </a:tc>
              </a:tr>
              <a:tr h="323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Schulaufnahme bis Anmeldebestätigung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143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014802"/>
              </p:ext>
            </p:extLst>
          </p:nvPr>
        </p:nvGraphicFramePr>
        <p:xfrm>
          <a:off x="4644008" y="3536937"/>
          <a:ext cx="3816424" cy="237720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7181">
                <a:tc>
                  <a:txBody>
                    <a:bodyPr/>
                    <a:lstStyle/>
                    <a:p>
                      <a:r>
                        <a:rPr lang="de-DE" dirty="0"/>
                        <a:t>PROCUREMENT  </a:t>
                      </a:r>
                      <a:r>
                        <a:rPr lang="de-DE" sz="1400" dirty="0">
                          <a:solidFill>
                            <a:srgbClr val="FF0000"/>
                          </a:solidFill>
                        </a:rPr>
                        <a:t>Ulf Bankemper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7181">
                <a:tc>
                  <a:txBody>
                    <a:bodyPr/>
                    <a:lstStyle/>
                    <a:p>
                      <a:r>
                        <a:rPr lang="de-DE" sz="1200" dirty="0"/>
                        <a:t>Markterkundung, Zuliefererlisten, Einkauf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8485">
                <a:tc>
                  <a:txBody>
                    <a:bodyPr/>
                    <a:lstStyle/>
                    <a:p>
                      <a:r>
                        <a:rPr lang="de-DE" sz="1200" dirty="0"/>
                        <a:t>Ausschreibungen, Auftragsvergabe,  Leistungskontrolle bzw. Eingangskontrolle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7181">
                <a:tc>
                  <a:txBody>
                    <a:bodyPr/>
                    <a:lstStyle/>
                    <a:p>
                      <a:r>
                        <a:rPr lang="de-DE" sz="1200" dirty="0"/>
                        <a:t>Auftragsvergabe Schulbestellung incl. Schulshop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7181">
                <a:tc>
                  <a:txBody>
                    <a:bodyPr/>
                    <a:lstStyle/>
                    <a:p>
                      <a:r>
                        <a:rPr lang="de-DE" sz="1200" dirty="0"/>
                        <a:t> Überwachung Kantine  und inhouse Catering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231260"/>
              </p:ext>
            </p:extLst>
          </p:nvPr>
        </p:nvGraphicFramePr>
        <p:xfrm>
          <a:off x="4644008" y="404664"/>
          <a:ext cx="3816424" cy="25142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34092">
                <a:tc>
                  <a:txBody>
                    <a:bodyPr/>
                    <a:lstStyle/>
                    <a:p>
                      <a:r>
                        <a:rPr lang="de-DE" dirty="0"/>
                        <a:t>PR, EVENTS, BIBLIOTHEK</a:t>
                      </a:r>
                      <a:r>
                        <a:rPr lang="de-DE" dirty="0" smtClean="0"/>
                        <a:t>, AGs  </a:t>
                      </a:r>
                      <a:r>
                        <a:rPr lang="de-DE" sz="1400" dirty="0" smtClean="0">
                          <a:solidFill>
                            <a:srgbClr val="FF0000"/>
                          </a:solidFill>
                        </a:rPr>
                        <a:t>Tanya</a:t>
                      </a:r>
                      <a:r>
                        <a:rPr lang="de-DE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sz="1400" baseline="0" dirty="0" err="1" smtClean="0">
                          <a:solidFill>
                            <a:srgbClr val="FF0000"/>
                          </a:solidFill>
                        </a:rPr>
                        <a:t>Tyagi</a:t>
                      </a:r>
                      <a:endParaRPr lang="de-DE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024">
                <a:tc>
                  <a:txBody>
                    <a:bodyPr/>
                    <a:lstStyle/>
                    <a:p>
                      <a:r>
                        <a:rPr lang="de-DE" sz="1200" dirty="0"/>
                        <a:t>Betreuung CD, Werbematerialien, Printprodukte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6041">
                <a:tc>
                  <a:txBody>
                    <a:bodyPr/>
                    <a:lstStyle/>
                    <a:p>
                      <a:r>
                        <a:rPr lang="de-DE" sz="1200" dirty="0"/>
                        <a:t>Veranstaltungsmanagement, </a:t>
                      </a:r>
                      <a:r>
                        <a:rPr lang="de-DE" sz="1200" dirty="0" smtClean="0"/>
                        <a:t>Planung, Koordinierung und Durchführung  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r>
                        <a:rPr lang="de-DE" sz="1200" dirty="0"/>
                        <a:t>Bibliothek+Medien Beratung </a:t>
                      </a:r>
                      <a:r>
                        <a:rPr lang="de-DE" sz="1200" dirty="0" smtClean="0"/>
                        <a:t>,  </a:t>
                      </a:r>
                      <a:r>
                        <a:rPr lang="de-DE" sz="1200" dirty="0"/>
                        <a:t>Unfallmeldung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r>
                        <a:rPr lang="de-DE" sz="1200" dirty="0"/>
                        <a:t>Lehrmittelbestellung (Nach Zulieferung Pädagogik), </a:t>
                      </a:r>
                      <a:r>
                        <a:rPr lang="de-DE" sz="1200" dirty="0" smtClean="0"/>
                        <a:t>Schulshop</a:t>
                      </a:r>
                      <a:r>
                        <a:rPr lang="de-DE" sz="1200" dirty="0"/>
                        <a:t>, Abrechnungen</a:t>
                      </a:r>
                    </a:p>
                  </a:txBody>
                  <a:tcPr/>
                </a:tc>
              </a:tr>
              <a:tr h="334888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AG Planung und Koordination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856580"/>
              </p:ext>
            </p:extLst>
          </p:nvPr>
        </p:nvGraphicFramePr>
        <p:xfrm>
          <a:off x="395536" y="404664"/>
          <a:ext cx="3960440" cy="272089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de-DE" dirty="0" smtClean="0"/>
                        <a:t>SEKRETARIAT  </a:t>
                      </a:r>
                      <a:r>
                        <a:rPr lang="de-DE" sz="1400" dirty="0" err="1" smtClean="0">
                          <a:solidFill>
                            <a:srgbClr val="FF0000"/>
                          </a:solidFill>
                        </a:rPr>
                        <a:t>Megha</a:t>
                      </a:r>
                      <a:r>
                        <a:rPr lang="de-DE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sz="1400" baseline="0" dirty="0" err="1" smtClean="0">
                          <a:solidFill>
                            <a:srgbClr val="FF0000"/>
                          </a:solidFill>
                        </a:rPr>
                        <a:t>Dhall</a:t>
                      </a:r>
                      <a:endParaRPr lang="de-DE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r>
                        <a:rPr lang="de-DE" sz="1200" dirty="0"/>
                        <a:t>Vorzimmer SL ,Terminkalender, Protokolle Verwaltung, Rundbriefe/Mailverteiler, deutsch-englische Korrespondenz</a:t>
                      </a:r>
                    </a:p>
                    <a:p>
                      <a:r>
                        <a:rPr lang="de-DE" sz="1200" dirty="0"/>
                        <a:t>Betreuung neuer Familien, Betreuung Alumni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1736">
                <a:tc>
                  <a:txBody>
                    <a:bodyPr/>
                    <a:lstStyle/>
                    <a:p>
                      <a:r>
                        <a:rPr lang="de-DE" sz="1200" dirty="0"/>
                        <a:t>Datenbank Schüler/Lehrer/Verwaltung  </a:t>
                      </a:r>
                      <a:r>
                        <a:rPr lang="de-DE" sz="1200" dirty="0" smtClean="0"/>
                        <a:t>(</a:t>
                      </a:r>
                      <a:r>
                        <a:rPr lang="de-DE" sz="1200" strike="noStrike" dirty="0" smtClean="0"/>
                        <a:t>Schülerakten</a:t>
                      </a:r>
                      <a:r>
                        <a:rPr lang="de-DE" sz="1200" dirty="0" smtClean="0"/>
                        <a:t>, </a:t>
                      </a:r>
                      <a:r>
                        <a:rPr lang="de-DE" sz="1200" dirty="0"/>
                        <a:t>Statistiken, Planungszahlen)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6336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Telefonzentrale,</a:t>
                      </a:r>
                      <a:r>
                        <a:rPr lang="de-DE" sz="1200" baseline="0" dirty="0" smtClean="0"/>
                        <a:t> </a:t>
                      </a:r>
                      <a:r>
                        <a:rPr lang="de-DE" sz="1200" dirty="0" smtClean="0"/>
                        <a:t>Büro </a:t>
                      </a:r>
                      <a:r>
                        <a:rPr lang="de-DE" sz="1200" dirty="0"/>
                        <a:t>Vorstand und Dokumentation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1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Dienstreisen+Reiseservice, </a:t>
                      </a:r>
                    </a:p>
                    <a:p>
                      <a:r>
                        <a:rPr lang="de-DE" sz="1200" dirty="0" smtClean="0"/>
                        <a:t>Abwesenheitsmeldung Schüler,</a:t>
                      </a:r>
                      <a:r>
                        <a:rPr lang="de-DE" sz="1200" baseline="0" dirty="0"/>
                        <a:t> </a:t>
                      </a:r>
                      <a:r>
                        <a:rPr lang="de-DE" sz="1200" baseline="0" dirty="0" smtClean="0"/>
                        <a:t>Erste Hilfe</a:t>
                      </a:r>
                      <a:endParaRPr lang="de-DE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563077"/>
              </p:ext>
            </p:extLst>
          </p:nvPr>
        </p:nvGraphicFramePr>
        <p:xfrm>
          <a:off x="395536" y="3356993"/>
          <a:ext cx="3960440" cy="2232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6450">
                <a:tc>
                  <a:txBody>
                    <a:bodyPr/>
                    <a:lstStyle/>
                    <a:p>
                      <a:r>
                        <a:rPr lang="de-DE" dirty="0"/>
                        <a:t>FINANZEN   </a:t>
                      </a:r>
                      <a:r>
                        <a:rPr lang="de-DE" sz="1400" dirty="0">
                          <a:solidFill>
                            <a:srgbClr val="FF0000"/>
                          </a:solidFill>
                        </a:rPr>
                        <a:t>Anja Shivhare, </a:t>
                      </a:r>
                      <a:r>
                        <a:rPr lang="de-DE" sz="1400" err="1" smtClean="0">
                          <a:solidFill>
                            <a:srgbClr val="FF0000"/>
                          </a:solidFill>
                        </a:rPr>
                        <a:t>Binay</a:t>
                      </a:r>
                      <a:r>
                        <a:rPr lang="de-DE" sz="1400" baseline="0" smtClean="0">
                          <a:solidFill>
                            <a:srgbClr val="FF0000"/>
                          </a:solidFill>
                        </a:rPr>
                        <a:t> Choudhury</a:t>
                      </a:r>
                      <a:endParaRPr lang="de-DE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r>
                        <a:rPr lang="de-DE" sz="1200" dirty="0"/>
                        <a:t>Finanzplanung, Abschlüsse+Testate, Koordinierung CA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r>
                        <a:rPr lang="de-DE" sz="1200" dirty="0"/>
                        <a:t>Buchhaltung, Statistiken, Inventarisierung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r>
                        <a:rPr lang="de-DE" sz="1200" dirty="0"/>
                        <a:t>Rechnungswesen, Mahnwesen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r>
                        <a:rPr lang="de-DE" sz="1200" dirty="0"/>
                        <a:t>Bankangelegenheiten, Kontenführung, Kasse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xmlns="" id="{E7F5607D-EA17-4DC8-9A1E-A4DB453D7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518386"/>
              </p:ext>
            </p:extLst>
          </p:nvPr>
        </p:nvGraphicFramePr>
        <p:xfrm>
          <a:off x="395536" y="5805261"/>
          <a:ext cx="3960440" cy="504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4059">
                <a:tc>
                  <a:txBody>
                    <a:bodyPr/>
                    <a:lstStyle/>
                    <a:p>
                      <a:r>
                        <a:rPr lang="de-DE" dirty="0"/>
                        <a:t>Buskoordination   </a:t>
                      </a:r>
                      <a:r>
                        <a:rPr lang="de-DE" sz="1400" dirty="0" smtClean="0">
                          <a:solidFill>
                            <a:srgbClr val="FF0000"/>
                          </a:solidFill>
                        </a:rPr>
                        <a:t>Jeffrey Carter</a:t>
                      </a:r>
                      <a:endParaRPr lang="de-DE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707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214</Words>
  <Application>Microsoft Office PowerPoint</Application>
  <PresentationFormat>Bildschirmpräsentation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Galathea</vt:lpstr>
      <vt:lpstr>Funktionen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Deutsche Schule New Delhi Engere Verwaltung Aufgabenteilung</dc:title>
  <dc:creator>Sabine Wuttke-Schill</dc:creator>
  <cp:lastModifiedBy>Megha Dhall</cp:lastModifiedBy>
  <cp:revision>50</cp:revision>
  <cp:lastPrinted>2017-06-01T09:37:03Z</cp:lastPrinted>
  <dcterms:created xsi:type="dcterms:W3CDTF">2017-05-10T07:15:16Z</dcterms:created>
  <dcterms:modified xsi:type="dcterms:W3CDTF">2021-08-02T03:36:36Z</dcterms:modified>
</cp:coreProperties>
</file>